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0" autoAdjust="0"/>
    <p:restoredTop sz="86410" autoAdjust="0"/>
  </p:normalViewPr>
  <p:slideViewPr>
    <p:cSldViewPr snapToGrid="0" snapToObjects="1">
      <p:cViewPr>
        <p:scale>
          <a:sx n="66" d="100"/>
          <a:sy n="66" d="100"/>
        </p:scale>
        <p:origin x="427" y="61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25B03-2C97-4BDF-AD6A-6FF72EF99CB6}" type="datetimeFigureOut">
              <a:rPr lang="en-IN" smtClean="0"/>
              <a:t>05-08-2024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4F808-99FF-4535-BA4F-F4EC0C3A8DC6}" type="slidenum">
              <a:rPr lang="en-IN" smtClean="0"/>
              <a:t>‹#›</a:t>
            </a:fld>
            <a:endParaRPr lang="en-IN"/>
          </a:p>
        </p:txBody>
      </p:sp>
    </p:spTree>
    <p:extLst>
      <p:ext uri="{BB962C8B-B14F-4D97-AF65-F5344CB8AC3E}">
        <p14:creationId xmlns:p14="http://schemas.microsoft.com/office/powerpoint/2010/main" val="74016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 W I G G Y </a:t>
            </a:r>
            <a:endParaRPr dirty="0"/>
          </a:p>
          <a:p>
            <a:r>
              <a:rPr b="0" dirty="0"/>
              <a:t>No alt text provided</a:t>
            </a:r>
            <a:endParaRPr dirty="0"/>
          </a:p>
          <a:p>
            <a:endParaRPr dirty="0"/>
          </a:p>
          <a:p>
            <a:r>
              <a:rPr b="1" dirty="0"/>
              <a:t>R E S T A U R A N T</a:t>
            </a:r>
            <a:endParaRPr dirty="0"/>
          </a:p>
          <a:p>
            <a:r>
              <a:rPr b="0" dirty="0"/>
              <a:t>No alt text provided</a:t>
            </a:r>
            <a:endParaRPr dirty="0"/>
          </a:p>
          <a:p>
            <a:endParaRPr dirty="0"/>
          </a:p>
          <a:p>
            <a:r>
              <a:rPr b="1" dirty="0"/>
              <a:t>A N A L Y S I S</a:t>
            </a:r>
            <a:endParaRPr dirty="0"/>
          </a:p>
          <a:p>
            <a:r>
              <a:rPr b="0" dirty="0"/>
              <a:t>No alt text provided</a:t>
            </a:r>
            <a:endParaRPr dirty="0"/>
          </a:p>
          <a:p>
            <a:endParaRPr dirty="0"/>
          </a:p>
          <a:p>
            <a:r>
              <a:rPr b="1" dirty="0"/>
              <a:t>T H A R U N    </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Rated Swiggy Restaurants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gauge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Correlation of price and Average Rating</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gauge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Correlation of Delivery Time and Average Rating</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City-wise Restaurant Count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Price Analysis</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Delivery Time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donutChart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Cuisine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Area-wise Restaurant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Correlation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Customer Feedback Analysis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PROBLEM  STATEMENT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Geographical Mapping</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map</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Dashboard</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10 Areas with Most Restaurants</a:t>
            </a:r>
            <a:endParaRPr dirty="0"/>
          </a:p>
          <a:p>
            <a:r>
              <a:rPr b="0" dirty="0"/>
              <a:t>No alt text provided</a:t>
            </a:r>
            <a:endParaRPr dirty="0"/>
          </a:p>
          <a:p>
            <a:endParaRPr dirty="0"/>
          </a:p>
          <a:p>
            <a:r>
              <a:rPr b="1" dirty="0"/>
              <a:t>Top Rated Restaurants</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Top food Type by Restaurants</a:t>
            </a:r>
            <a:endParaRPr dirty="0"/>
          </a:p>
          <a:p>
            <a:r>
              <a:rPr b="0" dirty="0"/>
              <a:t>No alt text provided</a:t>
            </a:r>
            <a:endParaRPr dirty="0"/>
          </a:p>
          <a:p>
            <a:endParaRPr dirty="0"/>
          </a:p>
          <a:p>
            <a:r>
              <a:rPr b="1" dirty="0"/>
              <a:t>gauge</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BUSINESS RECOMMENDATIONS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BUSINESS RECOMMENDATIONS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BUSINESS RECOMMENDATIONS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BUSINESS RECOMMENDATIONS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BUSINESS USE CASES</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APPROACH</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TASK LIST</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TASK LIST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DATA SET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Top 10 Areas with Most Restaurants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Restaurant</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Average Deliver Time</a:t>
            </a:r>
            <a:endParaRPr dirty="0"/>
          </a:p>
          <a:p>
            <a:r>
              <a:rPr b="0" dirty="0"/>
              <a:t>No alt text provided</a:t>
            </a:r>
            <a:endParaRPr dirty="0"/>
          </a:p>
          <a:p>
            <a:endParaRPr dirty="0"/>
          </a:p>
          <a:p>
            <a:r>
              <a:rPr b="1" dirty="0"/>
              <a:t>Top Rated Restaurant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 Most Popular Food Types Served by Swiggy Restaurants in Each City</a:t>
            </a:r>
            <a:endParaRPr dirty="0"/>
          </a:p>
          <a:p>
            <a:r>
              <a:rPr b="0" dirty="0"/>
              <a:t> Most Popular Food Types Served by Swiggy Restaurants in Each City
</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24ee4fda-ce72-46ea-9af5-ab4e8ea5f54b/?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swiggy123</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8/4/2024 4:17:36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8/2/2024 1:27:48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slicer ,Total Restaurant ,Average Rating ,Average Deliver Time ,Top Rated Restaurant ,image ,textbox , Most Popular Food Types Served by Swiggy Restaurants in Each C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normAutofit fontScale="90000"/>
          </a:bodyPr>
          <a:lstStyle/>
          <a:p>
            <a:r>
              <a:t>Most Popular Food Types Served by Swiggy Restaurants in Each City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eChart ,image ,Top Rated Restaurant ,Total Restaurant ,Average Rating ,Average Deliver Time ,slicer ,Top Rated Swiggy Restaurant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Rated Restaurant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auge ,scatterChart ,image ,Total Restaurant ,Average Rating ,Average Deliver Time ,slicer ,Top Rated Restaurant ,Correlation of price and Average Rating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Correlation of Factors Affecting Average Rating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auge ,scatterChart ,image ,Top Rated Restaurant ,Total Restaurant ,Average Rating ,Average Deliver Time ,slicer ,Correlation of Delivery Time and Average Rating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Corelation of Delivery and Average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lumnChart ,image ,Top Rated Restaurant ,Total Restaurant ,Average Rating ,Average Deliver Time ,slicer ,City-wise Restaurant Coun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City with total Restaurant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lumnChart ,slicer ,image ,Top Rated Restaurant ,Total Restaurant ,Average Rating ,Average Deliver Time ,slicer ,textbox ,Price Analysi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Price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slicer ,image ,Top Rated Restaurant ,Total Restaurant ,Average Rating ,Average Deliver Time ,slicer ,Delivery Time Analysi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Delivery  time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nutChart ,image ,Top Rated Restaurant ,Total Restaurant ,Average Rating ,Average Deliver Time ,slicer ,Cuisine Analysi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cuisine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slicer ,image ,Average Rating ,Average Deliver Time ,Total Restaurant ,slicer ,Area-wise Restaurant Analysi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Area-wise Restaurant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scatterChart ,gauge ,gauge ,image ,Top Rated Restaurant ,Total Restaurant ,Average Rating ,Average Deliver Time ,slicer ,Correlation Analysi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Correlation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Front </a:t>
            </a:r>
          </a:p>
        </p:txBody>
      </p:sp>
      <p:pic>
        <p:nvPicPr>
          <p:cNvPr id="5" name="Picture 4">
            <a:extLst>
              <a:ext uri="{FF2B5EF4-FFF2-40B4-BE49-F238E27FC236}">
                <a16:creationId xmlns:a16="http://schemas.microsoft.com/office/drawing/2014/main" id="{07409035-776D-49FD-D308-89EFCA444A42}"/>
              </a:ext>
            </a:extLst>
          </p:cNvPr>
          <p:cNvPicPr>
            <a:picLocks noChangeAspect="1"/>
          </p:cNvPicPr>
          <p:nvPr/>
        </p:nvPicPr>
        <p:blipFill>
          <a:blip r:embed="rId3"/>
          <a:stretch>
            <a:fillRect/>
          </a:stretch>
        </p:blipFill>
        <p:spPr>
          <a:xfrm>
            <a:off x="0" y="-92597"/>
            <a:ext cx="12095544" cy="69505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lumnChart ,image ,Top Rated Restaurant ,Total Restaurant ,Average Rating ,Average Deliver Time ,slicer ,Customer Feedback Analysi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Customer Feedback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 Geographical Mapping</a:t>
            </a:r>
          </a:p>
        </p:txBody>
      </p:sp>
      <p:pic>
        <p:nvPicPr>
          <p:cNvPr id="7" name="Picture 6">
            <a:extLst>
              <a:ext uri="{FF2B5EF4-FFF2-40B4-BE49-F238E27FC236}">
                <a16:creationId xmlns:a16="http://schemas.microsoft.com/office/drawing/2014/main" id="{1871761E-634B-8E06-146F-3095DF2F2F33}"/>
              </a:ext>
            </a:extLst>
          </p:cNvPr>
          <p:cNvPicPr>
            <a:picLocks noChangeAspect="1"/>
          </p:cNvPicPr>
          <p:nvPr/>
        </p:nvPicPr>
        <p:blipFill>
          <a:blip r:embed="rId3"/>
          <a:stretch>
            <a:fillRect/>
          </a:stretch>
        </p:blipFill>
        <p:spPr>
          <a:xfrm>
            <a:off x="29592" y="0"/>
            <a:ext cx="12132816"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Dashboard ,Top Rated Restaurant ,Total Restaurant ,Average Rating ,Average Deliver Time ,slicer ,Top 10 Areas with Most Restaurants ,Top Rated Restaurants ,scatterChart ,Top food Type by Restaurants ,gau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DashboarDashboards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BUSINESS RECOMMENDATIONS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BUSINESS RECOMMENDATIONS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BUSINESS RECOMMENDATIONS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BUSINESS RECOMMENDATIONS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BUSINESS RECOMMENDATIONS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BUSINESS RECOMMENDATIONS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BUSINESS RECOMMENDATIONS</a:t>
            </a:r>
          </a:p>
        </p:txBody>
      </p:sp>
      <p:pic>
        <p:nvPicPr>
          <p:cNvPr id="7" name="Picture 6">
            <a:extLst>
              <a:ext uri="{FF2B5EF4-FFF2-40B4-BE49-F238E27FC236}">
                <a16:creationId xmlns:a16="http://schemas.microsoft.com/office/drawing/2014/main" id="{C7FEB9AF-203E-248B-B8B3-CF460ED6E760}"/>
              </a:ext>
            </a:extLst>
          </p:cNvPr>
          <p:cNvPicPr>
            <a:picLocks noChangeAspect="1"/>
          </p:cNvPicPr>
          <p:nvPr/>
        </p:nvPicPr>
        <p:blipFill rotWithShape="1">
          <a:blip r:embed="rId3"/>
          <a:srcRect t="13692"/>
          <a:stretch/>
        </p:blipFill>
        <p:spPr>
          <a:xfrm>
            <a:off x="0" y="0"/>
            <a:ext cx="12049246"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ROBLEM  STATEMEN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problem statment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BUSINESS USE CASE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business use cause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APPROACH ,shape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ASK LIST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task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SK LIST ,image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task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DATA SET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image ,Top Rated Restaurant ,slicer ,Total Restaurant ,Average Rating ,Average Deliver Time ,Top 10 Areas with Most Restaurant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10 Area with RestaurenRestaurant </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1247</Words>
  <Application>Microsoft Office PowerPoint</Application>
  <PresentationFormat>Widescreen</PresentationFormat>
  <Paragraphs>588</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Segoe UI Light</vt:lpstr>
      <vt:lpstr>Segoe UI Semibold</vt:lpstr>
      <vt:lpstr>Custom Design</vt:lpstr>
      <vt:lpstr>swiggy123</vt:lpstr>
      <vt:lpstr>Front </vt:lpstr>
      <vt:lpstr>problem statment</vt:lpstr>
      <vt:lpstr>business use cause</vt:lpstr>
      <vt:lpstr>approach</vt:lpstr>
      <vt:lpstr>task</vt:lpstr>
      <vt:lpstr>task</vt:lpstr>
      <vt:lpstr>dataset</vt:lpstr>
      <vt:lpstr>top 10 Area with RestaurenRestaurant </vt:lpstr>
      <vt:lpstr>Most Popular Food Types Served by Swiggy Restaurants in Each City</vt:lpstr>
      <vt:lpstr>Top Rated Restaurant</vt:lpstr>
      <vt:lpstr>Correlation of Factors Affecting Average Rating</vt:lpstr>
      <vt:lpstr>Corelation of Delivery and Average</vt:lpstr>
      <vt:lpstr>City with total Restaurant </vt:lpstr>
      <vt:lpstr>Price Analysis</vt:lpstr>
      <vt:lpstr>Delivery  time analysis</vt:lpstr>
      <vt:lpstr>cuisine Analysis</vt:lpstr>
      <vt:lpstr> Area-wise Restaurant Analysis</vt:lpstr>
      <vt:lpstr> Correlation Analysis</vt:lpstr>
      <vt:lpstr>Customer Feedback Analysis</vt:lpstr>
      <vt:lpstr> Geographical Mapping</vt:lpstr>
      <vt:lpstr>DashboarDashboards </vt:lpstr>
      <vt:lpstr>BUSINESS RECOMMENDATIONS</vt:lpstr>
      <vt:lpstr>BUSINESS RECOMMENDATIONS</vt:lpstr>
      <vt:lpstr>BUSINESS RECOMMENDATIONS</vt:lpstr>
      <vt:lpstr>BUSINESS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Tharun P</cp:lastModifiedBy>
  <cp:revision>7</cp:revision>
  <dcterms:created xsi:type="dcterms:W3CDTF">2016-09-04T11:54:55Z</dcterms:created>
  <dcterms:modified xsi:type="dcterms:W3CDTF">2024-08-05T06:29:21Z</dcterms:modified>
</cp:coreProperties>
</file>